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4"/>
  </p:notesMasterIdLst>
  <p:handoutMasterIdLst>
    <p:handoutMasterId r:id="rId15"/>
  </p:handoutMasterIdLst>
  <p:sldIdLst>
    <p:sldId id="262" r:id="rId2"/>
    <p:sldId id="267" r:id="rId3"/>
    <p:sldId id="268" r:id="rId4"/>
    <p:sldId id="269" r:id="rId5"/>
    <p:sldId id="270" r:id="rId6"/>
    <p:sldId id="272" r:id="rId7"/>
    <p:sldId id="271" r:id="rId8"/>
    <p:sldId id="273" r:id="rId9"/>
    <p:sldId id="274" r:id="rId10"/>
    <p:sldId id="275" r:id="rId11"/>
    <p:sldId id="27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94624" autoAdjust="0"/>
  </p:normalViewPr>
  <p:slideViewPr>
    <p:cSldViewPr snapToGrid="0" showGuides="1">
      <p:cViewPr varScale="1">
        <p:scale>
          <a:sx n="134" d="100"/>
          <a:sy n="134" d="100"/>
        </p:scale>
        <p:origin x="200" y="28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24.04.2023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</a:t>
            </a:r>
            <a:r>
              <a:rPr lang="da-DK" dirty="0" err="1"/>
              <a:t>catalyst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24.04.2023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E393-EB5E-AA39-4DC3-2C4D0C4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- slabs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79C3-748E-82C2-B191-EA6E5EB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F4A2-AFFD-4FC2-1950-FA864B2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14DB-0D14-7A24-6F62-82CEA531DCDC}"/>
              </a:ext>
            </a:extLst>
          </p:cNvPr>
          <p:cNvSpPr txBox="1"/>
          <p:nvPr/>
        </p:nvSpPr>
        <p:spPr>
          <a:xfrm>
            <a:off x="1491916" y="174217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Slabs for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91FA70-EB6F-1475-6687-8F44753F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75" y="2111506"/>
            <a:ext cx="3990757" cy="4345806"/>
          </a:xfrm>
          <a:prstGeom prst="rect">
            <a:avLst/>
          </a:prstGeom>
        </p:spPr>
      </p:pic>
      <p:pic>
        <p:nvPicPr>
          <p:cNvPr id="12" name="Picture 11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F7E34EA8-0758-922B-5A2E-B298E891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43" y="2111505"/>
            <a:ext cx="3990757" cy="4345807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ADAD401-B5FB-01A0-E0EF-4BF0D91F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" y="2111506"/>
            <a:ext cx="3990757" cy="4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3320664" y="3033649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99768" y="2643632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57800" y="219686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522202" y="22534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440201" y="222885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49506" y="25185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216703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90703" y="19389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330099" y="3272972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3071296" y="150515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all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3330099" y="353910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933605" y="3024024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12709" y="2634007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1670741" y="218723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1135143" y="224381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1053142" y="22192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1262447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1829644" y="249933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1703644" y="19293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943040" y="3263347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684237" y="1495525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best sites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943040" y="352948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758868" y="3857967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29437"/>
          <a:stretch/>
        </p:blipFill>
        <p:spPr>
          <a:xfrm>
            <a:off x="424314" y="3928014"/>
            <a:ext cx="2069254" cy="1597641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5191814" y="3857967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5644764" y="30431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23868" y="2653157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6381900" y="22063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6170152" y="20819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6336027" y="19907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5983131" y="252811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6540803" y="25184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6661206" y="20906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5654199" y="3282497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5395396" y="1514675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*COOH *H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5654199" y="35486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6302615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938421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982861" y="261972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69919" y="263633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1551362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5926452" y="242888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5590208" y="262895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10392220" y="16156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1225653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10563741" y="77885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10350542" y="447550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408548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563741" y="363869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6" name="Picture 75" descr="Chart, bubble chart&#10;&#10;Description automatically generated">
            <a:extLst>
              <a:ext uri="{FF2B5EF4-FFF2-40B4-BE49-F238E27FC236}">
                <a16:creationId xmlns:a16="http://schemas.microsoft.com/office/drawing/2014/main" id="{D6DDC60B-651B-11B3-9F92-B513AE016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38" t="28139" r="24873" b="31389"/>
          <a:stretch/>
        </p:blipFill>
        <p:spPr>
          <a:xfrm>
            <a:off x="9869641" y="4706777"/>
            <a:ext cx="2103461" cy="1547916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56" t="26889" r="22197" b="30417"/>
          <a:stretch/>
        </p:blipFill>
        <p:spPr>
          <a:xfrm>
            <a:off x="9869641" y="1862172"/>
            <a:ext cx="2103461" cy="1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1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775375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24.04.2023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9950939" y="19552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2047982" y="21975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730043" y="1565254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10688075" y="111848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0152477" y="117506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10070476" y="11504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10279781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10846978" y="143058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10720978" y="86058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9960374" y="219459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BE323-069E-AF77-6963-91AA4E2450F3}"/>
              </a:ext>
            </a:extLst>
          </p:cNvPr>
          <p:cNvSpPr txBox="1"/>
          <p:nvPr/>
        </p:nvSpPr>
        <p:spPr>
          <a:xfrm>
            <a:off x="9701571" y="42677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all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B2034-FEF4-37DC-D759-7A1B1C44F6A9}"/>
              </a:ext>
            </a:extLst>
          </p:cNvPr>
          <p:cNvSpPr txBox="1"/>
          <p:nvPr/>
        </p:nvSpPr>
        <p:spPr>
          <a:xfrm>
            <a:off x="9960374" y="246073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pic>
        <p:nvPicPr>
          <p:cNvPr id="38" name="Picture 37" descr="Chart, bubble chart&#10;&#10;Description automatically generated">
            <a:extLst>
              <a:ext uri="{FF2B5EF4-FFF2-40B4-BE49-F238E27FC236}">
                <a16:creationId xmlns:a16="http://schemas.microsoft.com/office/drawing/2014/main" id="{6DA65B65-6900-810D-EC7B-7C35060A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14" y="3150392"/>
            <a:ext cx="3206803" cy="33437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CA4608-9931-A5BD-29F0-CAA119EE8027}"/>
              </a:ext>
            </a:extLst>
          </p:cNvPr>
          <p:cNvSpPr txBox="1"/>
          <p:nvPr/>
        </p:nvSpPr>
        <p:spPr>
          <a:xfrm>
            <a:off x="5705630" y="19648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41" name="Picture 4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33F8BEB-B5A7-3D28-7C79-10E56284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84734" y="1574879"/>
            <a:ext cx="1570016" cy="28760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B06724E-F102-6888-2EEE-8A6A9FCAE200}"/>
              </a:ext>
            </a:extLst>
          </p:cNvPr>
          <p:cNvSpPr>
            <a:spLocks noChangeAspect="1"/>
          </p:cNvSpPr>
          <p:nvPr/>
        </p:nvSpPr>
        <p:spPr>
          <a:xfrm>
            <a:off x="6442766" y="1128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E48F8D-1825-F4DB-3FC3-CBDAFC796BC4}"/>
              </a:ext>
            </a:extLst>
          </p:cNvPr>
          <p:cNvSpPr>
            <a:spLocks noChangeAspect="1"/>
          </p:cNvSpPr>
          <p:nvPr/>
        </p:nvSpPr>
        <p:spPr>
          <a:xfrm>
            <a:off x="5907168" y="11846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3DBE84-BDBC-B694-8C30-B03B184FB4CD}"/>
              </a:ext>
            </a:extLst>
          </p:cNvPr>
          <p:cNvSpPr>
            <a:spLocks noChangeAspect="1"/>
          </p:cNvSpPr>
          <p:nvPr/>
        </p:nvSpPr>
        <p:spPr>
          <a:xfrm>
            <a:off x="5825167" y="11601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4015F-06BB-3E46-BB8F-2E0B17AEC324}"/>
              </a:ext>
            </a:extLst>
          </p:cNvPr>
          <p:cNvCxnSpPr>
            <a:cxnSpLocks/>
          </p:cNvCxnSpPr>
          <p:nvPr/>
        </p:nvCxnSpPr>
        <p:spPr>
          <a:xfrm>
            <a:off x="6034472" y="14498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C3A2FA-6A63-4CCE-291C-428FFA3B3278}"/>
              </a:ext>
            </a:extLst>
          </p:cNvPr>
          <p:cNvCxnSpPr>
            <a:cxnSpLocks/>
          </p:cNvCxnSpPr>
          <p:nvPr/>
        </p:nvCxnSpPr>
        <p:spPr>
          <a:xfrm>
            <a:off x="6601669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4B528-B336-7AA0-BDC9-26FFE567EB54}"/>
              </a:ext>
            </a:extLst>
          </p:cNvPr>
          <p:cNvSpPr>
            <a:spLocks noChangeAspect="1"/>
          </p:cNvSpPr>
          <p:nvPr/>
        </p:nvSpPr>
        <p:spPr>
          <a:xfrm>
            <a:off x="6475669" y="8702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7C4C1-E70E-D5E7-80EE-FC52C5B611DD}"/>
              </a:ext>
            </a:extLst>
          </p:cNvPr>
          <p:cNvSpPr txBox="1"/>
          <p:nvPr/>
        </p:nvSpPr>
        <p:spPr>
          <a:xfrm>
            <a:off x="5715065" y="220421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05E41-7A50-DD50-EA9F-42582C240D1D}"/>
              </a:ext>
            </a:extLst>
          </p:cNvPr>
          <p:cNvSpPr txBox="1"/>
          <p:nvPr/>
        </p:nvSpPr>
        <p:spPr>
          <a:xfrm>
            <a:off x="5456262" y="43639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best sites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2E9E8-7295-91AF-4245-F470E1E2D540}"/>
              </a:ext>
            </a:extLst>
          </p:cNvPr>
          <p:cNvSpPr txBox="1"/>
          <p:nvPr/>
        </p:nvSpPr>
        <p:spPr>
          <a:xfrm>
            <a:off x="5715065" y="24703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52" name="Picture 51" descr="Chart, bubble chart&#10;&#10;Description automatically generated">
            <a:extLst>
              <a:ext uri="{FF2B5EF4-FFF2-40B4-BE49-F238E27FC236}">
                <a16:creationId xmlns:a16="http://schemas.microsoft.com/office/drawing/2014/main" id="{9792AE81-5667-3C8A-946A-6E1B0595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7" y="3160017"/>
            <a:ext cx="3399159" cy="3271211"/>
          </a:xfrm>
          <a:prstGeom prst="rect">
            <a:avLst/>
          </a:prstGeom>
        </p:spPr>
      </p:pic>
      <p:pic>
        <p:nvPicPr>
          <p:cNvPr id="54" name="Picture 53" descr="Chart, bubble chart&#10;&#10;Description automatically generated">
            <a:extLst>
              <a:ext uri="{FF2B5EF4-FFF2-40B4-BE49-F238E27FC236}">
                <a16:creationId xmlns:a16="http://schemas.microsoft.com/office/drawing/2014/main" id="{AA092F8C-4312-B692-8B5D-1352EC48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86" y="3150392"/>
            <a:ext cx="3464008" cy="33341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BB3E27-B424-D1B7-1B1E-49FF1E876940}"/>
              </a:ext>
            </a:extLst>
          </p:cNvPr>
          <p:cNvSpPr txBox="1"/>
          <p:nvPr/>
        </p:nvSpPr>
        <p:spPr>
          <a:xfrm>
            <a:off x="1824996" y="2481627"/>
            <a:ext cx="260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I accidentally put all 5 in </a:t>
            </a:r>
            <a:r>
              <a:rPr lang="da-DK" sz="1200" dirty="0" err="1"/>
              <a:t>there</a:t>
            </a:r>
            <a:r>
              <a:rPr lang="da-DK" sz="1200" dirty="0"/>
              <a:t> </a:t>
            </a:r>
            <a:r>
              <a:rPr lang="da-DK" sz="1200" dirty="0" err="1"/>
              <a:t>twice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5706868" y="2089416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9628603" y="20894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54821" y="1716119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6412853" y="12693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6184892" y="117625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5950559" y="148523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6004559" y="159107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6571756" y="15814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6712931" y="11798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6295902" y="106825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5696150" y="269736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5714888" y="242036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267348-891A-1FB7-562C-464AB510AA9A}"/>
              </a:ext>
            </a:extLst>
          </p:cNvPr>
          <p:cNvSpPr txBox="1"/>
          <p:nvPr/>
        </p:nvSpPr>
        <p:spPr>
          <a:xfrm>
            <a:off x="5028066" y="5695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COOH and H on all sites</a:t>
            </a:r>
          </a:p>
        </p:txBody>
      </p:sp>
      <p:pic>
        <p:nvPicPr>
          <p:cNvPr id="44" name="Picture 43" descr="Chart, bubble chart&#10;&#10;Description automatically generated">
            <a:extLst>
              <a:ext uri="{FF2B5EF4-FFF2-40B4-BE49-F238E27FC236}">
                <a16:creationId xmlns:a16="http://schemas.microsoft.com/office/drawing/2014/main" id="{9FEB2525-0F01-CD4D-4882-0649144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3077930"/>
            <a:ext cx="3512316" cy="3552688"/>
          </a:xfrm>
          <a:prstGeom prst="rect">
            <a:avLst/>
          </a:prstGeom>
        </p:spPr>
      </p:pic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81E92479-41D6-86C9-2049-353B9A26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40" y="3007111"/>
            <a:ext cx="3722882" cy="3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4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399</Words>
  <Application>Microsoft Macintosh PowerPoint</Application>
  <PresentationFormat>Widescreen</PresentationFormat>
  <Paragraphs>183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Microsoft New Tai Lue</vt:lpstr>
      <vt:lpstr>Brugerdefineret design</vt:lpstr>
      <vt:lpstr>PowerPoint Presentation</vt:lpstr>
      <vt:lpstr>Table of contents</vt:lpstr>
      <vt:lpstr>Reaction pathways</vt:lpstr>
      <vt:lpstr>Reaction pathways</vt:lpstr>
      <vt:lpstr>Reaction pathways</vt:lpstr>
      <vt:lpstr>Reaction pathways</vt:lpstr>
      <vt:lpstr>PowerPoint Presentation</vt:lpstr>
      <vt:lpstr>DFT data</vt:lpstr>
      <vt:lpstr>DFT data</vt:lpstr>
      <vt:lpstr>DFT data - slabs</vt:lpstr>
      <vt:lpstr>DFT calculations performed</vt:lpstr>
      <vt:lpstr>DFT calculations performed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2023-04-24T14:54:27Z</cp:lastPrinted>
  <dcterms:created xsi:type="dcterms:W3CDTF">2019-09-15T17:18:49Z</dcterms:created>
  <dcterms:modified xsi:type="dcterms:W3CDTF">2023-04-24T15:39:34Z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